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59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3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jpeg"/><Relationship Id="rId7" Type="http://schemas.openxmlformats.org/officeDocument/2006/relationships/slide" Target="slide1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10.jpeg"/><Relationship Id="rId5" Type="http://schemas.openxmlformats.org/officeDocument/2006/relationships/image" Target="../media/image39.jpeg"/><Relationship Id="rId10" Type="http://schemas.openxmlformats.org/officeDocument/2006/relationships/slide" Target="slide2.xml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10.jpeg"/><Relationship Id="rId4" Type="http://schemas.openxmlformats.org/officeDocument/2006/relationships/image" Target="../media/image51.jpe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7.xml"/><Relationship Id="rId1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slide" Target="slide6.xml"/><Relationship Id="rId12" Type="http://schemas.openxmlformats.org/officeDocument/2006/relationships/slide" Target="slide16.xml"/><Relationship Id="rId17" Type="http://schemas.openxmlformats.org/officeDocument/2006/relationships/slide" Target="slide20.xml"/><Relationship Id="rId2" Type="http://schemas.openxmlformats.org/officeDocument/2006/relationships/slide" Target="slide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5.xml"/><Relationship Id="rId5" Type="http://schemas.openxmlformats.org/officeDocument/2006/relationships/image" Target="../media/image3.jpeg"/><Relationship Id="rId15" Type="http://schemas.openxmlformats.org/officeDocument/2006/relationships/slide" Target="slide19.xml"/><Relationship Id="rId10" Type="http://schemas.openxmlformats.org/officeDocument/2006/relationships/slide" Target="slide14.xml"/><Relationship Id="rId19" Type="http://schemas.openxmlformats.org/officeDocument/2006/relationships/image" Target="../media/image6.png"/><Relationship Id="rId4" Type="http://schemas.openxmlformats.org/officeDocument/2006/relationships/slide" Target="slide4.xml"/><Relationship Id="rId9" Type="http://schemas.openxmlformats.org/officeDocument/2006/relationships/slide" Target="slide13.xml"/><Relationship Id="rId1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tsnow.ru/nws/news:279215/" TargetMode="External"/><Relationship Id="rId13" Type="http://schemas.openxmlformats.org/officeDocument/2006/relationships/hyperlink" Target="http://photographers.com.ua/pictures/show/zima_inej_moroz_rjabina_sneg_snegir_76654/" TargetMode="External"/><Relationship Id="rId18" Type="http://schemas.openxmlformats.org/officeDocument/2006/relationships/hyperlink" Target="http://www.bochkavpechatleniy.com/social/blog/7061/21920" TargetMode="External"/><Relationship Id="rId3" Type="http://schemas.openxmlformats.org/officeDocument/2006/relationships/hyperlink" Target="http://alldayklipart.ru/rastrovye-kliparty/otdyh-i-prazdniki/35811-russkiy-novyy-god-i-rozhdestvo-v-vektore.html" TargetMode="External"/><Relationship Id="rId7" Type="http://schemas.openxmlformats.org/officeDocument/2006/relationships/hyperlink" Target="http://mp3sort.biz/viewtp.php?p=991333" TargetMode="External"/><Relationship Id="rId12" Type="http://schemas.openxmlformats.org/officeDocument/2006/relationships/hyperlink" Target="http://www.platinumwall.ru/?go=wallpapers&amp;id=8692" TargetMode="External"/><Relationship Id="rId17" Type="http://schemas.openxmlformats.org/officeDocument/2006/relationships/hyperlink" Target="http://poetry.forblabla.com/blog/45751504500/Vorobey" TargetMode="External"/><Relationship Id="rId2" Type="http://schemas.openxmlformats.org/officeDocument/2006/relationships/hyperlink" Target="http://cxem.pp.ua/snezhinka.html" TargetMode="External"/><Relationship Id="rId16" Type="http://schemas.openxmlformats.org/officeDocument/2006/relationships/hyperlink" Target="http://www.rodim.ru/conference/journal.php?user=39683&amp;comm=82090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cereare.clan.su/news/luna_samoe_interesnoe_v_blogakh/2013-03-15-74" TargetMode="External"/><Relationship Id="rId11" Type="http://schemas.openxmlformats.org/officeDocument/2006/relationships/hyperlink" Target="http://ifthen.pp.ua/kartinki-moroz.html" TargetMode="External"/><Relationship Id="rId5" Type="http://schemas.openxmlformats.org/officeDocument/2006/relationships/hyperlink" Target="http://jam-warez.ru/soft/page/2783/" TargetMode="External"/><Relationship Id="rId15" Type="http://schemas.openxmlformats.org/officeDocument/2006/relationships/hyperlink" Target="http://xoxoti.ru/animals/317-zhivotnye-kotorye-mogut-tebya-sest.html" TargetMode="External"/><Relationship Id="rId10" Type="http://schemas.openxmlformats.org/officeDocument/2006/relationships/hyperlink" Target="http://www.naturephoto.ru/Frost.htm" TargetMode="External"/><Relationship Id="rId19" Type="http://schemas.openxmlformats.org/officeDocument/2006/relationships/hyperlink" Target="http://&#1082;&#1072;&#1088;&#1090;&#1080;&#1085;&#1082;&#1080;.cc/%D1%81%D0%BE%D0%B1%D0%B0%D0%BA%D0%B0-%D0%B1%D0%BE%D0%BB%D1%8C%D1%88%D0%B8%D0%B5-%D0%BE%D0%B1%D0%BE%D0%B8-%D0%B8-%D0%BA%D0%B0%D1%80%D1%82%D0%B8%D0%BD%D0%BA%D0%B8-%D1%81" TargetMode="External"/><Relationship Id="rId4" Type="http://schemas.openxmlformats.org/officeDocument/2006/relationships/hyperlink" Target="http://www.liveinternet.ru/users/irina_bazan/rubric/3659469/" TargetMode="External"/><Relationship Id="rId9" Type="http://schemas.openxmlformats.org/officeDocument/2006/relationships/hyperlink" Target="http://&#1082;&#1072;&#1088;&#1090;&#1080;&#1085;&#1082;&#1080;.cc/%D0%B8%D0%BD%D0%B5%D0%B9-%D0%BD%D0%B0-%D0%B4%D0%B5%D1%80%D0%B5%D0%B2%D1%8C%D1%8F%D1%85-%D0%BA%D0%B0%D1%80%D1%82%D0%B8%D0%BD%D0%BA%D0%B8-%D0%B7%D0%B0%D1%81%D1%82%D0%B0%D0%B2%D0%BA/" TargetMode="External"/><Relationship Id="rId14" Type="http://schemas.openxmlformats.org/officeDocument/2006/relationships/hyperlink" Target="http://smr-myhotel.ru/sinica-v-kartinkah.html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6;&#1090;&#1083;&#1080;&#1095;&#1085;&#1099;&#1081;&#1078;&#1091;&#1088;&#1085;&#1072;&#1083;.&#1088;&#1092;/sochi/idei/" TargetMode="External"/><Relationship Id="rId13" Type="http://schemas.openxmlformats.org/officeDocument/2006/relationships/hyperlink" Target="http://www.describe.ru/images/10521.html" TargetMode="External"/><Relationship Id="rId18" Type="http://schemas.openxmlformats.org/officeDocument/2006/relationships/hyperlink" Target="http://2s2b.ru/c105-18711.html" TargetMode="External"/><Relationship Id="rId3" Type="http://schemas.openxmlformats.org/officeDocument/2006/relationships/hyperlink" Target="http://dc2.net23.info/other/img/16659-volk-podborka-izobrazhenij-zhivotnye.html" TargetMode="External"/><Relationship Id="rId21" Type="http://schemas.openxmlformats.org/officeDocument/2006/relationships/hyperlink" Target="http://dotalis.ru.com/?c=result&amp;query=%D0%A1%D0%BA%D0%B0%D1%87%D0%B0%D1%82%D1%8C+Maple+12+%D0%91%D0%B5%D1%81%D0%BF%D0%BB%D0%B0%D1%82%D0%BD%D0%BE" TargetMode="External"/><Relationship Id="rId7" Type="http://schemas.openxmlformats.org/officeDocument/2006/relationships/hyperlink" Target="http://doit.pp.ua/kak-sdelat-nebolshuyu-grubku-s-takoj-smotret-chertezhi.html" TargetMode="External"/><Relationship Id="rId12" Type="http://schemas.openxmlformats.org/officeDocument/2006/relationships/hyperlink" Target="http://fergisalex.myftp.org/2013/03/01/s-chem-i-kak-nosit-ob-emny-j-sharf-muzhchine-2/" TargetMode="External"/><Relationship Id="rId17" Type="http://schemas.openxmlformats.org/officeDocument/2006/relationships/hyperlink" Target="http://vasi.net/community/video/page/3168" TargetMode="External"/><Relationship Id="rId2" Type="http://schemas.openxmlformats.org/officeDocument/2006/relationships/hyperlink" Target="http://www.goodfon.com.ua/images/download/357290-big-images" TargetMode="External"/><Relationship Id="rId16" Type="http://schemas.openxmlformats.org/officeDocument/2006/relationships/hyperlink" Target="http://www.liveinternet.ru/users/natalica_ja/post187814657/" TargetMode="External"/><Relationship Id="rId20" Type="http://schemas.openxmlformats.org/officeDocument/2006/relationships/hyperlink" Target="http://xrust.ru/soft/screensaver/127865-velikolepnye-krasoty-prirody-5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o-altai.ru/novosti/3286.html" TargetMode="External"/><Relationship Id="rId11" Type="http://schemas.openxmlformats.org/officeDocument/2006/relationships/hyperlink" Target="http://artsport.ru/index.php?page=60&amp;sgid=3645&amp;sfid=48&amp;scid=0&amp;orderby=gname&amp;number=6&amp;from=70" TargetMode="External"/><Relationship Id="rId5" Type="http://schemas.openxmlformats.org/officeDocument/2006/relationships/hyperlink" Target="http://rcsptey.ru/index.php?q=taxonomy/term/6/0&amp;page=11" TargetMode="External"/><Relationship Id="rId15" Type="http://schemas.openxmlformats.org/officeDocument/2006/relationships/hyperlink" Target="http://hlavokwomt.coolpage.biz/2013-6-3-4/krasivie-zhenskie-zimnie-sapogi.php" TargetMode="External"/><Relationship Id="rId10" Type="http://schemas.openxmlformats.org/officeDocument/2006/relationships/hyperlink" Target="http://www.chitalnya.ru/work/525775/" TargetMode="External"/><Relationship Id="rId19" Type="http://schemas.openxmlformats.org/officeDocument/2006/relationships/hyperlink" Target="http://otdahni.ru/pics/print:page,1,4641-krasavica-zima-59-foto.html" TargetMode="External"/><Relationship Id="rId4" Type="http://schemas.openxmlformats.org/officeDocument/2006/relationships/hyperlink" Target="http://bism.pp.ua/medved.html" TargetMode="External"/><Relationship Id="rId9" Type="http://schemas.openxmlformats.org/officeDocument/2006/relationships/hyperlink" Target="http://openhearts.kiev.ua/2012/07/dva-rebyonka-lozh-i-nepravda/snezhnyiy-kom/" TargetMode="External"/><Relationship Id="rId14" Type="http://schemas.openxmlformats.org/officeDocument/2006/relationships/hyperlink" Target="http://heglo-foto.net.ua/vistavka-shub-v-krasnoyarske.html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homylicious.com/pictures-of-decorated-christmas-trees/" TargetMode="External"/><Relationship Id="rId3" Type="http://schemas.openxmlformats.org/officeDocument/2006/relationships/hyperlink" Target="http://usiter.com/post_f.php?mir=textures.photoshop-ramki.ru/wp-content/uploads/2012/11/snezhinki_01/snezhinki_02.jpg&amp;k=%ED%EE%E2%EE%E3%EE%E4%ED%E8%E5+%F2%E5%EA%F1%F2%F3%F0%FB" TargetMode="External"/><Relationship Id="rId7" Type="http://schemas.openxmlformats.org/officeDocument/2006/relationships/hyperlink" Target="http://www.liveinternet.ru/users/3488549/tags/%E7%E8%EC%E0/" TargetMode="External"/><Relationship Id="rId2" Type="http://schemas.openxmlformats.org/officeDocument/2006/relationships/hyperlink" Target="http://blogs.privet.ru/user/valmish_431?year=2013&amp;month=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ta.ru/wallpapers/view/id/34373" TargetMode="External"/><Relationship Id="rId5" Type="http://schemas.openxmlformats.org/officeDocument/2006/relationships/hyperlink" Target="http://www.liveinternet.ru/users/tanita_cat/page6.shtml" TargetMode="External"/><Relationship Id="rId4" Type="http://schemas.openxmlformats.org/officeDocument/2006/relationships/hyperlink" Target="http://www.bfoto.ru/landscape3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slide" Target="slide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10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7772400" cy="2088232"/>
          </a:xfrm>
        </p:spPr>
        <p:txBody>
          <a:bodyPr>
            <a:noAutofit/>
          </a:bodyPr>
          <a:lstStyle/>
          <a:p>
            <a:pPr algn="ctr"/>
            <a:r>
              <a:rPr lang="ru-RU" sz="19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endParaRPr lang="ru-RU" sz="19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984776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лексико-грамматического строя речи у обучающихся начальной школы</a:t>
            </a:r>
          </a:p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огопед </a:t>
            </a:r>
          </a:p>
          <a:p>
            <a:pPr algn="ctr"/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Торгашева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Владимировна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46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2"/>
            </a:gs>
            <a:gs pos="100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зимой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59832" y="4869160"/>
            <a:ext cx="28083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</a:t>
            </a:r>
            <a:endParaRPr lang="ru-RU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7584" y="5517233"/>
            <a:ext cx="7848872" cy="1200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 зайца длинные уши и вытянутая мордочка. Задние лапы у него намного длиннее, чем передние. Поэтому заяц очень быстро бегает и скачет. Шкурка у зайчика мягкая, тёплая. Зимой она белая, а летом серая: так ему легче скрываться от врагов. </a:t>
            </a:r>
            <a:endPara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749" y="652934"/>
            <a:ext cx="6095436" cy="4576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Татьяна\Downloads\b80562f683af469b50911a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6021288"/>
            <a:ext cx="845184" cy="774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48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2"/>
            </a:gs>
            <a:gs pos="100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3490549" cy="144016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по снегу быстро мчится,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Провалиться не боится?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забавы</a:t>
            </a:r>
            <a:endParaRPr lang="ru-RU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83568" y="2908303"/>
            <a:ext cx="3490549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Мчусь как пуля я вперёд, </a:t>
            </a:r>
          </a:p>
          <a:p>
            <a:pPr marL="0" indent="0">
              <a:buFont typeface="Wingdings 2" charset="2"/>
              <a:buNone/>
            </a:pP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поскрипывает лёд,</a:t>
            </a:r>
          </a:p>
          <a:p>
            <a:pPr marL="0" indent="0">
              <a:buFont typeface="Wingdings 2" charset="2"/>
              <a:buNone/>
            </a:pP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мелькают огоньки.</a:t>
            </a:r>
          </a:p>
          <a:p>
            <a:pPr marL="0" indent="0">
              <a:buFont typeface="Wingdings 2" charset="2"/>
              <a:buNone/>
            </a:pP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несёт меня?</a:t>
            </a:r>
          </a:p>
          <a:p>
            <a:pPr marL="0" indent="0">
              <a:buFont typeface="Wingdings 2" charset="2"/>
              <a:buNone/>
            </a:pP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11558" y="4724609"/>
            <a:ext cx="4464497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лето стояли, зимы ожидали.</a:t>
            </a:r>
          </a:p>
          <a:p>
            <a:pPr marL="0" indent="0">
              <a:buFont typeface="Wingdings 2" charset="2"/>
              <a:buNone/>
            </a:pP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Дождались поры – помчались с горы.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Татьяна\Downloads\лыжник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059" y="936530"/>
            <a:ext cx="2592287" cy="1943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ownloads\конь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119" y="2866048"/>
            <a:ext cx="2494169" cy="1870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тьяна\Downloads\санки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4676741"/>
            <a:ext cx="2448272" cy="1817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153613" y="1772816"/>
            <a:ext cx="188137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Лыжник</a:t>
            </a:r>
            <a:endPara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190332" y="3549333"/>
            <a:ext cx="188137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Коньки</a:t>
            </a:r>
            <a:endPara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53612" y="5212855"/>
            <a:ext cx="188137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Санки</a:t>
            </a:r>
            <a:endPara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Татьяна\Downloads\b80562f683af469b50911a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6021288"/>
            <a:ext cx="845184" cy="774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9782" y="6099919"/>
            <a:ext cx="454571" cy="69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78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2"/>
            </a:gs>
            <a:gs pos="100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забавы</a:t>
            </a:r>
            <a:endParaRPr lang="ru-RU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1124744"/>
            <a:ext cx="4464497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не растили – из снега слепили.</a:t>
            </a:r>
          </a:p>
          <a:p>
            <a:pPr marL="0" indent="0">
              <a:buFont typeface="Wingdings 2" charset="2"/>
              <a:buNone/>
            </a:pP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носа ловко вставили морковку,</a:t>
            </a:r>
          </a:p>
          <a:p>
            <a:pPr marL="0" indent="0">
              <a:buFont typeface="Wingdings 2" charset="2"/>
              <a:buNone/>
            </a:pP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 – угольки, губы – сучки.</a:t>
            </a:r>
          </a:p>
          <a:p>
            <a:pPr marL="0" indent="0">
              <a:buFont typeface="Wingdings 2" charset="2"/>
              <a:buNone/>
            </a:pP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Холодная, большая. Кто я такая?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98553" y="2996952"/>
            <a:ext cx="4464497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снегу покатите – я подрасту,</a:t>
            </a:r>
          </a:p>
          <a:p>
            <a:pPr marL="0" indent="0">
              <a:buFont typeface="Wingdings 2" charset="2"/>
              <a:buNone/>
            </a:pP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костре согреете я пропаду.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02389" y="4869160"/>
            <a:ext cx="4464497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7" y="4712077"/>
            <a:ext cx="44188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 сжимаю в рукавицах,</a:t>
            </a:r>
            <a:b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Тороплюсь слепить комок;</a:t>
            </a:r>
            <a:b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успеешь отклониться –</a:t>
            </a:r>
            <a:b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Полетит в тебя? </a:t>
            </a:r>
          </a:p>
        </p:txBody>
      </p:sp>
      <p:pic>
        <p:nvPicPr>
          <p:cNvPr id="2050" name="Picture 2" descr="C:\Users\Татьяна\Downloads\снежная баб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861730"/>
            <a:ext cx="2581845" cy="1966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тьяна\Downloads\снежный ком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3147" y="2827917"/>
            <a:ext cx="2600698" cy="1884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атьяна\Downloads\снежки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7515" y="4712077"/>
            <a:ext cx="2576330" cy="1915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151992" y="1592795"/>
            <a:ext cx="188137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Снежная баба</a:t>
            </a:r>
            <a:endPara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62118" y="3465004"/>
            <a:ext cx="188137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Снежный ком</a:t>
            </a:r>
            <a:endPara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53612" y="5212855"/>
            <a:ext cx="188137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Снежок</a:t>
            </a:r>
            <a:endPara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Татьяна\Downloads\b80562f683af469b50911a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6021288"/>
            <a:ext cx="845184" cy="774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38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2"/>
            </a:gs>
            <a:gs pos="100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wnloads\шапк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668" y="980729"/>
            <a:ext cx="1476300" cy="14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04864"/>
            <a:ext cx="1296144" cy="5040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Шапка</a:t>
            </a:r>
            <a:endPara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26488" y="56254"/>
            <a:ext cx="7125113" cy="92447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одежда</a:t>
            </a:r>
            <a:endParaRPr lang="ru-RU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851920" y="2204864"/>
            <a:ext cx="1296144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Шарф</a:t>
            </a:r>
            <a:endPara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43927" y="4725144"/>
            <a:ext cx="1296144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Шуба</a:t>
            </a:r>
            <a:endPara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240071" y="5985284"/>
            <a:ext cx="150378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Рукавицы</a:t>
            </a:r>
          </a:p>
          <a:p>
            <a:pPr marL="0" indent="0" algn="ctr">
              <a:buFont typeface="Wingdings 2" charset="2"/>
              <a:buNone/>
            </a:pPr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Варежки</a:t>
            </a:r>
            <a:endPara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732240" y="2226417"/>
            <a:ext cx="1296144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Валенки</a:t>
            </a:r>
            <a:endPara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948264" y="4474733"/>
            <a:ext cx="1296144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Свитер</a:t>
            </a:r>
            <a:endPara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220072" y="5985284"/>
            <a:ext cx="1296144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Носки</a:t>
            </a:r>
            <a:endPara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63072" y="4459378"/>
            <a:ext cx="1296144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Сапоги</a:t>
            </a:r>
            <a:endPara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Татьяна\Downloads\шарф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6764" y="1188983"/>
            <a:ext cx="1552452" cy="11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тьяна\Downloads\валенки.jpg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6398" y="1124744"/>
            <a:ext cx="1421820" cy="120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атьяна\Downloads\шуба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632" y="2546476"/>
            <a:ext cx="2544526" cy="231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Татьяна\Downloads\сапоги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0707" y="2885900"/>
            <a:ext cx="1638570" cy="163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Татьяна\Downloads\свитер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172" y="2897966"/>
            <a:ext cx="2520280" cy="16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Татьяна\Downloads\варежки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321" y="4977171"/>
            <a:ext cx="1146204" cy="11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Татьяна\Downloads\носки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72286" y="5054968"/>
            <a:ext cx="1570246" cy="10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Татьяна\Downloads\b80562f683af469b50911a.jp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6021288"/>
            <a:ext cx="845184" cy="774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25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2"/>
            </a:gs>
            <a:gs pos="100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wnloads\1354222172_krasivie_kartinki_zima_57_59-2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5796136" y="1266278"/>
            <a:ext cx="3204927" cy="5052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710" y="5589240"/>
            <a:ext cx="3130509" cy="757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Сугроб какой?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вопросы:</a:t>
            </a:r>
            <a:endParaRPr lang="ru-RU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95022" y="3012366"/>
            <a:ext cx="3130509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 какой?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86447" y="3844265"/>
            <a:ext cx="3130509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Лёд какой?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95022" y="2132856"/>
            <a:ext cx="3339598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Сосулька какая?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02757" y="4725144"/>
            <a:ext cx="3130509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 какой?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06715" y="1365834"/>
            <a:ext cx="3130509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 какая?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131840" y="1391106"/>
            <a:ext cx="2376264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ХОЛОДНАЯ</a:t>
            </a:r>
            <a:endParaRPr lang="ru-RU" sz="28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137539" y="2170211"/>
            <a:ext cx="2376264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ДЛИННАЯ</a:t>
            </a:r>
            <a:endParaRPr lang="ru-RU" sz="28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131840" y="3047101"/>
            <a:ext cx="2376264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</a:t>
            </a:r>
            <a:endParaRPr lang="ru-RU" sz="28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137538" y="3855456"/>
            <a:ext cx="3018637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ПРОЗРАЧНЫЙ</a:t>
            </a:r>
            <a:endParaRPr lang="ru-RU" sz="28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152841" y="4725144"/>
            <a:ext cx="2376264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</a:t>
            </a:r>
            <a:endParaRPr lang="ru-RU" sz="28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137539" y="5576647"/>
            <a:ext cx="2376264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</a:t>
            </a:r>
            <a:endParaRPr lang="ru-RU" sz="28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Татьяна\Downloads\b80562f683af469b50911a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17187"/>
            <a:ext cx="845184" cy="774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40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2"/>
            </a:gs>
            <a:gs pos="100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вопросы:</a:t>
            </a:r>
            <a:endParaRPr lang="ru-RU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01199" y="1003641"/>
            <a:ext cx="3130509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 что делает?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01199" y="1933041"/>
            <a:ext cx="3130509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 что делает?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14990" y="2842033"/>
            <a:ext cx="3429181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Метель что делает?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33155" y="3714879"/>
            <a:ext cx="3973288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Снежинки что делают?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8792" y="4578975"/>
            <a:ext cx="3130509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Речка что делает?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38792" y="5443071"/>
            <a:ext cx="3274275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 что делает?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06443" y="1008283"/>
            <a:ext cx="1397420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ИДЁТ</a:t>
            </a:r>
            <a:endParaRPr lang="ru-RU" sz="28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310439" y="2832341"/>
            <a:ext cx="2416283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БУШУЕТ</a:t>
            </a:r>
            <a:endParaRPr lang="ru-RU" sz="28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275684" y="1933041"/>
            <a:ext cx="2451039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ДУЕТ</a:t>
            </a:r>
            <a:endParaRPr lang="ru-RU" sz="28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4316842" y="3714879"/>
            <a:ext cx="2265866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ЛЕТАЮТ</a:t>
            </a:r>
            <a:endParaRPr lang="ru-RU" sz="28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316842" y="4579413"/>
            <a:ext cx="2409880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ЗАМЕРЗАЕТ</a:t>
            </a:r>
            <a:endParaRPr lang="ru-RU" sz="28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422468" y="5406254"/>
            <a:ext cx="2016224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ТРЕЩИТ</a:t>
            </a:r>
            <a:endParaRPr lang="ru-RU" sz="28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1003641"/>
            <a:ext cx="2352423" cy="4225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 descr="C:\Users\Татьяна\Downloads\b80562f683af469b50911a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6021288"/>
            <a:ext cx="845184" cy="774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8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72035" y="188640"/>
            <a:ext cx="6336704" cy="92447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– МНОГО </a:t>
            </a:r>
            <a:endParaRPr lang="ru-RU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01199" y="1003641"/>
            <a:ext cx="3130509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 - 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01199" y="1933041"/>
            <a:ext cx="3130509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 -  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14990" y="2842033"/>
            <a:ext cx="3429181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СНЕЖИНКА - 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33155" y="3714879"/>
            <a:ext cx="3973288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 - 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38792" y="4578975"/>
            <a:ext cx="3130509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МЕТЕЛЬ - 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8792" y="5443071"/>
            <a:ext cx="3274275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СУГРОБ - 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025048" y="1003640"/>
            <a:ext cx="1397420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ЗИМЫ</a:t>
            </a:r>
            <a:endParaRPr lang="ru-RU" sz="28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129044" y="2827698"/>
            <a:ext cx="2416283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СНЕЖИНКИ</a:t>
            </a:r>
            <a:endParaRPr lang="ru-RU" sz="28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94289" y="1928398"/>
            <a:ext cx="2451039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СНЕГА</a:t>
            </a:r>
            <a:endParaRPr lang="ru-RU" sz="28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135447" y="3710236"/>
            <a:ext cx="2265866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МОРОЗЫ</a:t>
            </a:r>
            <a:endParaRPr lang="ru-RU" sz="28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135447" y="4574770"/>
            <a:ext cx="2409880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МЕТЕЛИ</a:t>
            </a:r>
            <a:endParaRPr lang="ru-RU" sz="28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241073" y="5401611"/>
            <a:ext cx="2813828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СУГРОБЫ</a:t>
            </a:r>
            <a:endParaRPr lang="ru-RU" sz="28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8010" y="1238379"/>
            <a:ext cx="3097795" cy="495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Татьяна\Downloads\b80562f683af469b50911a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6021288"/>
            <a:ext cx="845184" cy="774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52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2"/>
            </a:gs>
            <a:gs pos="100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85430" y="188640"/>
            <a:ext cx="7125113" cy="92447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много? </a:t>
            </a:r>
            <a:endParaRPr lang="ru-RU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01199" y="1003641"/>
            <a:ext cx="3130509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 - 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01199" y="1933041"/>
            <a:ext cx="3130509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ЛЁД -  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14990" y="2842033"/>
            <a:ext cx="3429181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СНЕЖИНКА - 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33155" y="3714879"/>
            <a:ext cx="3973288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МЕТЕЛЬ - 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38792" y="4578975"/>
            <a:ext cx="3130509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СУГРОБ - 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8792" y="5443071"/>
            <a:ext cx="3274275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СНЕГОВИК - 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025048" y="1003640"/>
            <a:ext cx="1397420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</a:t>
            </a:r>
            <a:endParaRPr lang="ru-RU" sz="28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129044" y="2827698"/>
            <a:ext cx="2416283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СНЕЖИНОК</a:t>
            </a:r>
            <a:endParaRPr lang="ru-RU" sz="28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94289" y="1928398"/>
            <a:ext cx="2451039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ЛЬДОВ</a:t>
            </a:r>
            <a:endParaRPr lang="ru-RU" sz="28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135447" y="3710236"/>
            <a:ext cx="2265866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МЕТЕЛЕЙ</a:t>
            </a:r>
            <a:endParaRPr lang="ru-RU" sz="28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135447" y="4574770"/>
            <a:ext cx="2409880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СУГРОБОВ</a:t>
            </a:r>
            <a:endParaRPr lang="ru-RU" sz="28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241073" y="5401611"/>
            <a:ext cx="2813828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СНЕГОВИКОВ</a:t>
            </a:r>
            <a:endParaRPr lang="ru-RU" sz="28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3973" y="1187177"/>
            <a:ext cx="3003413" cy="4291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Татьяна\Downloads\b80562f683af469b50911a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6021288"/>
            <a:ext cx="845184" cy="774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9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2"/>
            </a:gs>
            <a:gs pos="100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9295" y="260648"/>
            <a:ext cx="7125113" cy="92447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предложения </a:t>
            </a:r>
            <a:endParaRPr lang="ru-RU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2046" y="1268760"/>
            <a:ext cx="55446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холодная, Наступила, вьюжная, зима.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2046" y="1268760"/>
            <a:ext cx="55446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холодная вьюжная зима.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2348880"/>
            <a:ext cx="613417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пушистый, На, снег, белый, идёт, улице.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66630" y="2357349"/>
            <a:ext cx="61910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 идёт белый пушистый снег.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3429000"/>
            <a:ext cx="705678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атаются, санках, Дети, на, горы, ледяной, с.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1280" y="3429914"/>
            <a:ext cx="657443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катаются на санках с ледяной горы.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85186" y="4505504"/>
            <a:ext cx="621085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одежду, тёплую, надевают, Люди, зимнюю.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7577" y="4505504"/>
            <a:ext cx="622242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надевают тёплую зимнюю одежду.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2160" y="1484784"/>
            <a:ext cx="2372008" cy="4086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Татьяна\Downloads\b80562f683af469b50911a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6021288"/>
            <a:ext cx="845184" cy="774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50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2"/>
            </a:gs>
            <a:gs pos="100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37320" y="1052736"/>
            <a:ext cx="1998776" cy="1931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227" y="1052736"/>
            <a:ext cx="2069968" cy="194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5592" y="1052736"/>
            <a:ext cx="2069523" cy="194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757" y="3362253"/>
            <a:ext cx="2069523" cy="194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7320" y="3362253"/>
            <a:ext cx="2069523" cy="194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5591" y="3354127"/>
            <a:ext cx="2069523" cy="194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998616" y="1"/>
            <a:ext cx="7125113" cy="76470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рассказ о зиме </a:t>
            </a:r>
            <a:endParaRPr lang="ru-RU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690"/>
          <a:stretch/>
        </p:blipFill>
        <p:spPr bwMode="auto">
          <a:xfrm>
            <a:off x="998616" y="1075295"/>
            <a:ext cx="2064341" cy="1947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44979" y="1075295"/>
            <a:ext cx="1991117" cy="2011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8616" y="3401826"/>
            <a:ext cx="2057130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7320" y="3387836"/>
            <a:ext cx="2026828" cy="2048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5592" y="3311663"/>
            <a:ext cx="2057489" cy="2054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436241" y="5264130"/>
            <a:ext cx="2880320" cy="144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 – погода</a:t>
            </a:r>
          </a:p>
          <a:p>
            <a:pPr algn="just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– иней</a:t>
            </a:r>
          </a:p>
          <a:p>
            <a:pPr algn="just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 – зимующие птицы</a:t>
            </a:r>
          </a:p>
          <a:p>
            <a:pPr algn="just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Варежка – зимняя одежда</a:t>
            </a:r>
          </a:p>
          <a:p>
            <a:pPr algn="just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Снеговик – игры детей</a:t>
            </a:r>
          </a:p>
          <a:p>
            <a:pPr algn="just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Ёлка – зимние праздники</a:t>
            </a:r>
            <a:endPara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07979" y="5309334"/>
            <a:ext cx="7848872" cy="144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Зима</a:t>
            </a:r>
            <a:endPara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(примерный рассказ по таблице)</a:t>
            </a:r>
          </a:p>
          <a:p>
            <a:pPr algn="just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 холодно, часто идёт снег, метут метели. Речки замерзают, покрываются льдом. На деревьях лежит иней. Прилетают самые красивые из зимующих птиц – снегири. Люди надевают зимнюю одежду: меховые шапки, шубы, шерстяные варежки и шарфы, валенки. Все дети очень любят зиму: можно играть в снежки, лепить снеговиков, кататься на санках, коньках и лыжах. А ещё зимой бывает самый любимый праздник – Новый год.</a:t>
            </a:r>
            <a:endPara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4144" y="1053830"/>
            <a:ext cx="1972418" cy="1912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Users\Татьяна\Downloads\b80562f683af469b50911a.jp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6021288"/>
            <a:ext cx="845184" cy="774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0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7044"/>
            <a:ext cx="3384376" cy="924475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endParaRPr lang="ru-RU" sz="4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196" y="2092608"/>
            <a:ext cx="2805762" cy="757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бывает зимой?</a:t>
            </a:r>
            <a:endParaRPr lang="ru-RU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6871" y="1308956"/>
            <a:ext cx="2514540" cy="639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месяцы</a:t>
            </a:r>
            <a:endParaRPr lang="ru-RU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64368" y="4750831"/>
            <a:ext cx="2805762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забавы</a:t>
            </a:r>
            <a:endParaRPr lang="ru-RU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64368" y="3861048"/>
            <a:ext cx="2805762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зимой</a:t>
            </a:r>
            <a:endParaRPr lang="ru-RU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82089" y="2996949"/>
            <a:ext cx="2805762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Зимующие птицы</a:t>
            </a:r>
            <a:endParaRPr lang="ru-RU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372460" y="1237950"/>
            <a:ext cx="2805762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акой?», «какая?»,  «какое?», «какие?»</a:t>
            </a:r>
            <a:endParaRPr lang="ru-RU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450521" y="2109025"/>
            <a:ext cx="3101266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делает?»</a:t>
            </a:r>
            <a:endParaRPr lang="ru-RU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450521" y="2985576"/>
            <a:ext cx="2805762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«Один-много»</a:t>
            </a:r>
            <a:endParaRPr lang="ru-RU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05564" y="5680994"/>
            <a:ext cx="2805762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одежда</a:t>
            </a:r>
            <a:endParaRPr lang="ru-RU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456636" y="3854619"/>
            <a:ext cx="2805762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Назови, чего много</a:t>
            </a:r>
            <a:endParaRPr lang="ru-RU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450521" y="5680996"/>
            <a:ext cx="2805762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о зиме</a:t>
            </a:r>
            <a:endParaRPr lang="ru-RU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450521" y="4752815"/>
            <a:ext cx="2805762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о зиме</a:t>
            </a:r>
            <a:endParaRPr lang="ru-RU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Татьяна\Downloads\e5f0a948d92b_pn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8651" y="1360225"/>
            <a:ext cx="467489" cy="5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Татьяна\Downloads\e5f0a948d92b_pn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851" y="2265366"/>
            <a:ext cx="454557" cy="52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Татьяна\Downloads\e5f0a948d92b_png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0130" y="3114576"/>
            <a:ext cx="454557" cy="52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Татьяна\Downloads\e5f0a948d92b_png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1996" y="3978673"/>
            <a:ext cx="454557" cy="52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Татьяна\Downloads\e5f0a948d92b_png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821" y="4904927"/>
            <a:ext cx="454557" cy="52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Татьяна\Downloads\e5f0a948d92b_png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821" y="5814835"/>
            <a:ext cx="454557" cy="52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Татьяна\Downloads\e5f0a948d92b_png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560" y="1444714"/>
            <a:ext cx="454557" cy="52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Татьяна\Downloads\e5f0a948d92b_png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560" y="2246449"/>
            <a:ext cx="454557" cy="52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Татьяна\Downloads\e5f0a948d92b_png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049" y="3103203"/>
            <a:ext cx="454557" cy="52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Татьяна\Downloads\e5f0a948d92b_png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716" y="3972246"/>
            <a:ext cx="454557" cy="52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Татьяна\Downloads\e5f0a948d92b_png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6902" y="4870440"/>
            <a:ext cx="454557" cy="52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Татьяна\Downloads\e5f0a948d92b_png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6902" y="5814834"/>
            <a:ext cx="454557" cy="52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Татьяна\Downloads\c4dacdac5211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6112" y="-132524"/>
            <a:ext cx="1102964" cy="157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Объект 2">
            <a:hlinkClick r:id="rId17" action="ppaction://hlinksldjump"/>
          </p:cNvPr>
          <p:cNvSpPr txBox="1">
            <a:spLocks/>
          </p:cNvSpPr>
          <p:nvPr/>
        </p:nvSpPr>
        <p:spPr>
          <a:xfrm>
            <a:off x="7784757" y="6100457"/>
            <a:ext cx="1211136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1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14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7744" y="806357"/>
            <a:ext cx="4421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Нажми на снежинку для перехода к заданию</a:t>
            </a:r>
            <a:endParaRPr lang="ru-RU" sz="1400" dirty="0"/>
          </a:p>
        </p:txBody>
      </p:sp>
      <p:pic>
        <p:nvPicPr>
          <p:cNvPr id="31" name="Picture 2" descr="C:\Users\Татьяна\Downloads\b80562f683af469b50911a.jpg"/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532" y="6260131"/>
            <a:ext cx="576064" cy="527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бъект 2"/>
          <p:cNvSpPr txBox="1">
            <a:spLocks/>
          </p:cNvSpPr>
          <p:nvPr/>
        </p:nvSpPr>
        <p:spPr>
          <a:xfrm>
            <a:off x="697926" y="6107363"/>
            <a:ext cx="2699482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возврат в меню заданий.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4773" y="6261816"/>
            <a:ext cx="352746" cy="53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Объект 2"/>
          <p:cNvSpPr txBox="1">
            <a:spLocks/>
          </p:cNvSpPr>
          <p:nvPr/>
        </p:nvSpPr>
        <p:spPr>
          <a:xfrm>
            <a:off x="4232554" y="6100456"/>
            <a:ext cx="3147758" cy="757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переход к заданию такого же типа.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6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/>
            </a:gs>
            <a:gs pos="92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496944" cy="5904656"/>
          </a:xfrm>
        </p:spPr>
        <p:txBody>
          <a:bodyPr>
            <a:normAutofit lnSpcReduction="10000"/>
          </a:bodyPr>
          <a:lstStyle/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cxem.pp.ua/snezhinka.html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снежинка в оглавлениях.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alldayklipart.ru/rastrovye-kliparty/otdyh-i-prazdniki/35811-russkiy-novyy-god-i-rozhdestvo-v-vektore.html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снеговик.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http://www.liveinternet.ru/users/irina_bazan/rubric/3659469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декабрь.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http://jam-warez.ru/soft/page/2783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январь.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ancereare.clan.su/news/luna_samoe_interesnoe_v_blogakh/2013-03-15-74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февраль.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mp3sort.biz/viewtp.php?p=991333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снег.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http://itsnow.ru/nws/news:279215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лёд.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</a:t>
            </a:r>
            <a:r>
              <a:rPr lang="ru-RU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картинки.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cc/%D0%B8%D0%BD%D0%B5%D0%B9-%D0%BD%D0%B0-%D0%B4%D0%B5%D1%80%D0%B5%D0%B2%D1%8C%D1%8F%D1%85-%D0%BA%D0%B0%D1%80%D1%82%D0%B8%D0%BD%D0%BA%D0%B8-%D0%B7%D0%B0%D1%81%D1%82%D0%B0%D0%B2%D0%BA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/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иней.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www.naturephoto.ru/Frost.htm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мороз.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ifthen.pp.ua/kartinki-moroz.html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узоры.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http://www.platinumwall.ru/?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go=wallpapers&amp;id=8692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овый год.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http://photographers.com.ua/pictures/show/zima_inej_moroz_rjabina_sneg_snegir_76654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/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снегирь.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http://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smr-myhotel.ru/sinica-v-kartinkah.html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синица.</a:t>
            </a:r>
          </a:p>
          <a:p>
            <a:r>
              <a:rPr lang="ru-RU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http://xoxoti.ru/animals/317-zhivotnye-kotorye-mogut-tebya-sest.html</a:t>
            </a:r>
            <a:r>
              <a:rPr lang="ru-RU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ворона.</a:t>
            </a:r>
          </a:p>
          <a:p>
            <a:r>
              <a:rPr lang="ru-RU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http://www.rodim.ru/conference/journal.php?user=39683&amp;comm=820905</a:t>
            </a:r>
            <a:r>
              <a:rPr lang="ru-RU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галка.</a:t>
            </a:r>
          </a:p>
          <a:p>
            <a:r>
              <a:rPr lang="ru-RU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http://poetry.forblabla.com/blog/45751504500/Vorobey</a:t>
            </a:r>
            <a:r>
              <a:rPr lang="ru-RU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воробей.</a:t>
            </a:r>
          </a:p>
          <a:p>
            <a:r>
              <a:rPr lang="ru-RU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http://www.bochkavpechatleniy.com/social/blog/7061/21920</a:t>
            </a:r>
            <a:r>
              <a:rPr lang="ru-RU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сорока.</a:t>
            </a:r>
          </a:p>
          <a:p>
            <a:r>
              <a:rPr lang="ru-RU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http://</a:t>
            </a:r>
            <a:r>
              <a:rPr lang="ru-RU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картинки.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cc/%D1%81%D0%BE%D0%B1%D0%B0%D0%BA%D0%B0-%D0%B1%D0%BE%D0%BB%D1%8C%D1%88%D0%B8%D0%B5-%D0%BE%D0%B1%D0%BE%D0%B8-%D0%B8-%D0%BA%D0%B0%D1%80%D1%82%D0%B8%D0%BD%D0%BA%D0%B8-%D1%81</a:t>
            </a:r>
            <a:r>
              <a:rPr lang="ru-RU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лиса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0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2"/>
            </a:gs>
            <a:gs pos="100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352928" cy="6408711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www.goodfon.com.ua/images/download/357290-big-images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белка.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dc2.net23.info/other/img/16659-volk-podborka-izobrazhenij-zhivotnye.html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волк.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bism.pp.ua/medved.html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медведь.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rcsptey.ru/index.php?q=taxonomy/term/6/0&amp;page=11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лыжник.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www.info-altai.ru/novosti/3286.html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коньки.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doit.pp.ua/kak-sdelat-nebolshuyu-grubku-s-takoj-smotret-chertezhi.html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санки.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</a:t>
            </a:r>
            <a:r>
              <a:rPr lang="ru-RU" sz="12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отличныйжурнал.рф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en-US" sz="1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sochi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en-US" sz="1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idei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снежная баба.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http://openhearts.kiev.ua/2012/07/dva-rebyonka-lozh-i-nepravda/snezhnyiy-kom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/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снежный ком.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http://www.chitalnya.ru/work/525775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/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снежок.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artsport.ru/index.php?page=60&amp;sgid=3645&amp;sfid=48&amp;scid=0&amp;orderby=gname&amp;number=6&amp;from=70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шапка.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http://fergisalex.myftp.org/2013/03/01/s-chem-i-kak-nosit-ob-emny-j-sharf-muzhchine-2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/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шарф.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http://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www.describe.ru/images/10521.html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валенки.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http://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heglo-foto.net.ua/vistavka-shub-v-krasnoyarske.html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шуба.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http://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hlavokwomt.coolpage.biz/2013-6-3-4/krasivie-zhenskie-zimnie-sapogi.php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сапоги.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http://www.liveinternet.ru/users/natalica_ja/post187814657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/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свитер.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http://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vasi.net/community/video/page/3168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варежки.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http://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2s2b.ru/c105-18711.html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вязанные носки.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http://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otdahni.ru/pics/print:page,1,4641-krasavica-zima-59-foto.html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признак предмета.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http://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xrust.ru/soft/screensaver/127865-velikolepnye-krasoty-prirody-52.html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действие предмета.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http://dotalis.ru.com/?c=result&amp;query=%D0%A1%D0%BA%D0%B0%D1%87%D0%B0%D1%82%D1%8C+Maple+12+%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D0%91%D0%B5%D1%81%D0%BF%D0%BB%D0%B0%D1%82%D0%BD%D0%BE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один – много.</a:t>
            </a:r>
          </a:p>
          <a:p>
            <a:pPr marL="0" indent="0">
              <a:buNone/>
            </a:pP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2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2"/>
            </a:gs>
            <a:gs pos="100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352928" cy="6408711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blogs.privet.ru/user/valmish_431?year=2013&amp;month=11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предложения о зиме.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http://usiter.com/post_f.php?mir=textures.photoshop-ramki.ru/wp-content/uploads/2012/11/snezhinki_01/snezhinki_02.jpg&amp;k=%ED%EE%E2%EE%E3%EE%E4%ED%E8%E5+%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F2%E5%EA%F1%F2%F3%F0%FB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снежинки для рассказа.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www.bfoto.ru/landscape3.php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деревья в инее для рассказа.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42.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www.liveinternet.ru/users/tanita_cat/page6.shtml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снегирь для рассказа. 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www.mota.ru/wallpapers/view/id/34373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рукавицы для рассказа.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http://www.liveinternet.ru/users/3488549/tags/%E7%E8%EC%E0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снеговик для рассказа.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45.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http://homylicious.com/pictures-of-decorated-christmas-trees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новогодняя ёлка для рассказа.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46. </a:t>
            </a:r>
            <a:r>
              <a:rPr lang="ru-RU" sz="12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Агранович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З. Е. Сборник домашних заданий в помощь логопедам и родителям для преодоления лексико-грамматического недоразвития у дошкольников с ОНР. – СПб.:  «ДЕТСТВО-ПРЕСС», 2006.</a:t>
            </a:r>
          </a:p>
          <a:p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47. </a:t>
            </a:r>
            <a:r>
              <a:rPr lang="ru-RU" sz="12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Бойкова</a:t>
            </a:r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С.В. Занятия с логопедом по развитию связной речи у детей (5 – 7 лет): В помощь учителям-логопедам, воспитателям речевых групп и родителям. – СПб.: КАРО, 2007.</a:t>
            </a:r>
          </a:p>
          <a:p>
            <a:endParaRPr lang="ru-RU" sz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/>
            </a:gs>
            <a:gs pos="99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месяцы</a:t>
            </a:r>
            <a:endParaRPr lang="ru-RU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6734" y="1286295"/>
            <a:ext cx="3130509" cy="1477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endParaRPr lang="ru-RU" sz="6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99592" y="3090489"/>
            <a:ext cx="3130509" cy="1477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6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  <a:endParaRPr lang="ru-RU" sz="6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99592" y="4839678"/>
            <a:ext cx="3375992" cy="1477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6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  <a:endParaRPr lang="ru-RU" sz="6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Татьяна\Downloads\декабрь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654" y="1124744"/>
            <a:ext cx="2404978" cy="1800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тьяна\Downloads\январь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3887" y="2925471"/>
            <a:ext cx="2407745" cy="1807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атьяна\Downloads\февраль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5368" y="4839678"/>
            <a:ext cx="2376264" cy="1754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\Downloads\b80562f683af469b50911a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6021288"/>
            <a:ext cx="845184" cy="774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7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2"/>
            </a:gs>
            <a:gs pos="100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740"/>
            <a:ext cx="7125113" cy="92447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бывает зимой?</a:t>
            </a:r>
            <a:endParaRPr lang="ru-RU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8470" y="2564904"/>
            <a:ext cx="1186293" cy="613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139952" y="2556240"/>
            <a:ext cx="1186293" cy="613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Лёд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003188" y="2601508"/>
            <a:ext cx="1186293" cy="613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Иней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49784" y="5741579"/>
            <a:ext cx="1186293" cy="613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65013" y="5726098"/>
            <a:ext cx="1186293" cy="613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Узоры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977521" y="2920967"/>
            <a:ext cx="1728192" cy="613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Снегопад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Татьяна\Downloads\снег.gif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2316098" cy="1875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тьяна\Downloads\лёд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1266" y="854740"/>
            <a:ext cx="2476878" cy="1857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тьяна\Downloads\иней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2572" y="854741"/>
            <a:ext cx="2484058" cy="1857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6718679" y="5829506"/>
            <a:ext cx="2016224" cy="488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 descr="C:\Users\Татьяна\Downloads\мороз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26" y="3947930"/>
            <a:ext cx="2478154" cy="1857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Татьяна\Downloads\узоры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956" y="3901967"/>
            <a:ext cx="2534281" cy="1903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Татьяна\Downloads\новый год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4878" y="3932450"/>
            <a:ext cx="2362915" cy="1896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Татьяна\Downloads\b80562f683af469b50911a.jp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6021288"/>
            <a:ext cx="845184" cy="774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20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2"/>
            </a:gs>
            <a:gs pos="100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7125113" cy="92447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Зимующие птицы</a:t>
            </a:r>
            <a:endParaRPr lang="ru-RU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780928"/>
            <a:ext cx="2122397" cy="6855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Снегирь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494638" y="2782039"/>
            <a:ext cx="2232248" cy="685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Синица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566646" y="5770118"/>
            <a:ext cx="2088232" cy="685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Воробей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587443" y="2818221"/>
            <a:ext cx="2088232" cy="685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Ворона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30648" y="5770118"/>
            <a:ext cx="2088232" cy="685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Галка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588224" y="5765325"/>
            <a:ext cx="2088232" cy="685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Сорока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Татьяна\Downloads\снегирь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736" y="980728"/>
            <a:ext cx="2685132" cy="201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ownloads\синица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4633" y="980728"/>
            <a:ext cx="2867920" cy="2014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тьяна\Downloads\ворона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086" y="980728"/>
            <a:ext cx="2648386" cy="2050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атьяна\Downloads\галка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157" y="3933056"/>
            <a:ext cx="2717215" cy="1987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Татьяна\Downloads\воробей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1793" y="3933056"/>
            <a:ext cx="2715434" cy="2036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Татьяна\Downloads\сорока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026" y="3947362"/>
            <a:ext cx="2636446" cy="1972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Татьяна\Downloads\b80562f683af469b50911a.jp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6021288"/>
            <a:ext cx="845184" cy="774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02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2"/>
            </a:gs>
            <a:gs pos="100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зимой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59832" y="4869160"/>
            <a:ext cx="28083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</a:t>
            </a:r>
            <a:endParaRPr lang="ru-RU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Татьяна\Downloads\лиса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7812" y="635461"/>
            <a:ext cx="6192688" cy="4593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8934" y="5517232"/>
            <a:ext cx="799288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Лисичка зимой мышкует – мышей ловит. Она встала на пенёк, чтобы подальше было видно, и слушает, и смотрит: где под снегом мышь пискнет, где снег чуть-чуть шевельнётся. Услышит, заметит – кинется. Готово, попалась мышь в зубы рыжей пушистой охотнице!</a:t>
            </a:r>
            <a:endPara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Татьяна\Downloads\b80562f683af469b50911a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48" y="6021288"/>
            <a:ext cx="845184" cy="774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Picture 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9782" y="6099919"/>
            <a:ext cx="454571" cy="69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3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2"/>
            </a:gs>
            <a:gs pos="100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зимой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59832" y="4869160"/>
            <a:ext cx="28083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</a:t>
            </a:r>
            <a:endParaRPr lang="ru-RU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38145" y="5589240"/>
            <a:ext cx="734481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 страшен белке холод. У неё серенькая шубка тёплая. Шустрая проказница прыгает с ветки на ветку, проверяет свои кладовые. Осенью белка грибы сушит, шишки шелушит, чтобы зимой не голодать. </a:t>
            </a:r>
            <a:endPara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37"/>
          <a:stretch/>
        </p:blipFill>
        <p:spPr bwMode="auto">
          <a:xfrm>
            <a:off x="1269068" y="629465"/>
            <a:ext cx="6389840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Татьяна\Downloads\b80562f683af469b50911a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6021288"/>
            <a:ext cx="845184" cy="774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9782" y="6099919"/>
            <a:ext cx="454571" cy="69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55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2"/>
            </a:gs>
            <a:gs pos="100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зимой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Татьяна\Downloads\вол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252248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59832" y="4869160"/>
            <a:ext cx="28083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</a:t>
            </a:r>
            <a:endParaRPr lang="ru-RU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99592" y="5589240"/>
            <a:ext cx="741682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Летом ходит волк сытый. Дичи много. Придёт зимнее время, птицы улетят, звери спрячутся, нечего есть волку. Злые, голодные ходят волки, ищут добычу. К деревне подойдут… Где сторожа нет да запоры плохи – несдобровать овце.</a:t>
            </a:r>
            <a:endPara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Татьяна\Downloads\b80562f683af469b50911a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6021288"/>
            <a:ext cx="845184" cy="774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9782" y="6099919"/>
            <a:ext cx="454571" cy="69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1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2"/>
            </a:gs>
            <a:gs pos="100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зимой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Татьяна\Downloads\медведь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5" y="620688"/>
            <a:ext cx="6382013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59832" y="4869160"/>
            <a:ext cx="28083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</a:t>
            </a:r>
            <a:endParaRPr lang="ru-RU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52688" y="5517233"/>
            <a:ext cx="7920880" cy="1200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Медведь  имеет тёплую мохнатую шубу. Морда у него вытянутая. Ходит медведь тяжело, переставляя лапы как-то вкось, поэтому и назвали его косолапым. Но он может быстро бегать. Он очень ловко лазает по деревьям. Медведь ест ягоды и мёд. На холодные зимние месяцы медведь забирается в берлогу, спит и сосёт лапу.</a:t>
            </a:r>
            <a:endPara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Татьяна\Downloads\b80562f683af469b50911a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47" y="6056976"/>
            <a:ext cx="845184" cy="774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9782" y="6099919"/>
            <a:ext cx="454571" cy="69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97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Winter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616</TotalTime>
  <Words>1280</Words>
  <Application>Microsoft Office PowerPoint</Application>
  <PresentationFormat>Экран (4:3)</PresentationFormat>
  <Paragraphs>214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Winter</vt:lpstr>
      <vt:lpstr>Зима</vt:lpstr>
      <vt:lpstr>Задания</vt:lpstr>
      <vt:lpstr>Зимние месяцы</vt:lpstr>
      <vt:lpstr>Что бывает зимой?</vt:lpstr>
      <vt:lpstr>Зимующие птицы</vt:lpstr>
      <vt:lpstr>Животные зимой</vt:lpstr>
      <vt:lpstr>Животные зимой</vt:lpstr>
      <vt:lpstr>Животные зимой</vt:lpstr>
      <vt:lpstr>Животные зимой</vt:lpstr>
      <vt:lpstr>Животные зимой</vt:lpstr>
      <vt:lpstr>Зимние забавы</vt:lpstr>
      <vt:lpstr>Зимние забавы</vt:lpstr>
      <vt:lpstr>Зимняя одежда</vt:lpstr>
      <vt:lpstr>Ответьте на вопросы:</vt:lpstr>
      <vt:lpstr>Ответьте на вопросы:</vt:lpstr>
      <vt:lpstr>ОДИН – МНОГО </vt:lpstr>
      <vt:lpstr>Чего много? </vt:lpstr>
      <vt:lpstr>Составьте предложения </vt:lpstr>
      <vt:lpstr>Составьте рассказ о зиме </vt:lpstr>
      <vt:lpstr>Источники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</dc:title>
  <dc:creator>Татьяна</dc:creator>
  <cp:lastModifiedBy>Alexey</cp:lastModifiedBy>
  <cp:revision>136</cp:revision>
  <dcterms:created xsi:type="dcterms:W3CDTF">2012-11-07T12:15:29Z</dcterms:created>
  <dcterms:modified xsi:type="dcterms:W3CDTF">2016-03-24T16:36:24Z</dcterms:modified>
</cp:coreProperties>
</file>