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0"/>
  </p:notesMasterIdLst>
  <p:handoutMasterIdLst>
    <p:handoutMasterId r:id="rId51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2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E0A23A27-119E-4372-AF73-758FDC508F53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AC7F09FA-51C7-41ED-91A0-87C20BCE6536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16000" marR="0" indent="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81280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sz="281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4E69E5E-3521-40CB-9957-DB2D228785E8}" type="slidenum"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61057F-C9E2-4346-B77D-CC8ED5BDE002}" type="slidenum"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128394-5226-4A7B-8382-01365281FE60}" type="slidenum"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1B3903-ED15-4266-A57B-EAE77B2B7BF3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BBB7DC-646A-43CD-B793-126F29AEF842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6FA0FE-84C9-42FC-BF16-5529B6A9A962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2095500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14913" y="2095500"/>
            <a:ext cx="43592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3BEAE5-FEF3-4BBE-9732-8D4D994C4C6A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15FAA1-DFE9-4A7D-B434-E7FC6401C031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551CFB-8703-427D-A46B-8D224C8D74DB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C23DDD6-5747-4D0D-8EB1-62CE2AA861B4}" type="slidenum">
              <a:t>‹#›</a:t>
            </a:fld>
            <a:endParaRPr lang="ru-RU"/>
          </a:p>
        </p:txBody>
      </p:sp>
    </p:spTree>
  </p:cSld>
  <p:clrMapOvr>
    <a:masterClrMapping/>
  </p:clrMapOvr>
  <p:transition/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0ED2AE-91D0-4A8E-BEE2-490A89108F62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51D4D6-7618-4884-ABEC-E1955D43267A}" type="slidenum"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2953C5-0627-4C6B-86CE-EEF6B3D0AFA2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7E99756-0199-4F68-AA73-79DDF7F8F992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38988" y="647700"/>
            <a:ext cx="2235200" cy="5832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31800" y="647700"/>
            <a:ext cx="6554788" cy="5832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941782-CD2D-4375-AABB-BEE2DB9AF6A2}" type="slidenum"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523336-C83F-4D04-BD94-E8B5A79C7814}" type="slidenum"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BE8A33-CDC2-4AC9-BB1A-2A23BBCF5326}" type="slidenum"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1B64CF-2806-4CED-9759-DE9A62820A8C}" type="slidenum"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2AF83DC-8D6F-4B4E-832C-9694A5CED692}" type="slidenum"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3FA40D-6B88-4465-9B4A-96802422F3E1}" type="slidenum"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248DA8D-3D87-4E9F-BB73-D1BD708FB55D}" type="slidenum"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A1FB9D-03E1-48B5-A319-8D2EB6BF8A08}" type="slidenum">
              <a:t>‹#›</a:t>
            </a:fld>
            <a:endParaRPr lang="x-none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x-none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A235C412-DA21-4DFC-B238-BD9C55B9B263}" type="slidenum">
              <a:t>‹#›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13" cstate="print">
            <a:alphaModFix/>
            <a:lum/>
          </a:blip>
          <a:srcRect/>
          <a:stretch>
            <a:fillRect/>
          </a:stretch>
        </p:blipFill>
        <p:spPr>
          <a:xfrm>
            <a:off x="360" y="360"/>
            <a:ext cx="10079640" cy="7559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/>
          </p:nvPr>
        </p:nvSpPr>
        <p:spPr>
          <a:xfrm>
            <a:off x="432000" y="648000"/>
            <a:ext cx="7056000" cy="648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ru-RU"/>
              <a:t>CLIQUE PARA EDITAR O FORMATO DO TEXTO DO TÍTULO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1"/>
          </p:nvPr>
        </p:nvSpPr>
        <p:spPr>
          <a:xfrm>
            <a:off x="503999" y="2095199"/>
            <a:ext cx="8870040" cy="438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6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Liberation Sans" pitchFamily="34"/>
                <a:ea typeface="Droid Sans Fallback" pitchFamily="2"/>
                <a:cs typeface="Lohit Hindi" pitchFamily="2"/>
              </a:defRPr>
            </a:lvl9pPr>
          </a:lstStyle>
          <a:p>
            <a:pPr lvl="0"/>
            <a:r>
              <a:rPr lang="ru-RU"/>
              <a:t>Clique para editar o formato do texto da estrutura de tópicos</a:t>
            </a:r>
          </a:p>
          <a:p>
            <a:pPr lvl="1"/>
            <a:r>
              <a:rPr lang="ru-RU"/>
              <a:t>2.º Nível da estrutura de tópicos</a:t>
            </a:r>
          </a:p>
          <a:p>
            <a:pPr lvl="2"/>
            <a:r>
              <a:rPr lang="ru-RU"/>
              <a:t>3.º Nível da estrutura de tópicos</a:t>
            </a:r>
          </a:p>
          <a:p>
            <a:pPr lvl="3"/>
            <a:r>
              <a:rPr lang="ru-RU"/>
              <a:t>4.º Nível da estrutura de tópicos</a:t>
            </a:r>
          </a:p>
          <a:p>
            <a:pPr lvl="4"/>
            <a:r>
              <a:rPr lang="ru-RU"/>
              <a:t>5.º Nível da estrutura de tópicos</a:t>
            </a:r>
          </a:p>
          <a:p>
            <a:pPr lvl="5"/>
            <a:r>
              <a:rPr lang="ru-RU"/>
              <a:t>6.º Nível da estrutura de tópicos</a:t>
            </a:r>
          </a:p>
          <a:p>
            <a:pPr lvl="6"/>
            <a:r>
              <a:rPr lang="ru-RU"/>
              <a:t>7.º Nível da estrutura de tópicos</a:t>
            </a:r>
          </a:p>
        </p:txBody>
      </p:sp>
      <p:sp>
        <p:nvSpPr>
          <p:cNvPr id="5" name="Дата 4"/>
          <p:cNvSpPr txBox="1">
            <a:spLocks noGrp="1"/>
          </p:cNvSpPr>
          <p:nvPr>
            <p:ph type="dt" sz="half" idx="2"/>
          </p:nvPr>
        </p:nvSpPr>
        <p:spPr>
          <a:xfrm>
            <a:off x="503999" y="655200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3"/>
          </p:nvPr>
        </p:nvSpPr>
        <p:spPr>
          <a:xfrm>
            <a:off x="3447360" y="655200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ru-RU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4"/>
          </p:nvPr>
        </p:nvSpPr>
        <p:spPr>
          <a:xfrm>
            <a:off x="7227360" y="653472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199E9DFB-A3B5-4DB6-903C-ECED5E955ACA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lvl="0" algn="l" rtl="0" hangingPunct="0">
        <a:buNone/>
        <a:tabLst/>
        <a:defRPr lang="ru-RU" sz="3600" b="0" i="0" u="none" strike="noStrike" kern="1200">
          <a:ln>
            <a:noFill/>
          </a:ln>
          <a:solidFill>
            <a:srgbClr val="333333"/>
          </a:solidFill>
          <a:latin typeface="Liberation Sans" pitchFamily="34"/>
          <a:ea typeface="Droid Sans Fallback" pitchFamily="2"/>
          <a:cs typeface="Lohit Hindi" pitchFamily="2"/>
        </a:defRPr>
      </a:lvl1pPr>
    </p:titleStyle>
    <p:bodyStyle>
      <a:lvl1pPr lvl="0" rtl="0" hangingPunct="0">
        <a:buSzPct val="45000"/>
        <a:buFont typeface="StarSymbol"/>
        <a:buChar char="●"/>
        <a:tabLst/>
        <a:defRPr lang="ru-RU"/>
      </a:lvl1pPr>
      <a:lvl2pPr lvl="1" rtl="0" hangingPunct="0">
        <a:buSzPct val="75000"/>
        <a:buFont typeface="StarSymbol"/>
        <a:buChar char="–"/>
        <a:tabLst/>
        <a:defRPr lang="ru-RU"/>
      </a:lvl2pPr>
      <a:lvl3pPr lvl="2" rtl="0" hangingPunct="0">
        <a:buSzPct val="45000"/>
        <a:buFont typeface="StarSymbol"/>
        <a:buChar char="●"/>
        <a:tabLst/>
        <a:defRPr lang="ru-RU"/>
      </a:lvl3pPr>
      <a:lvl4pPr lvl="3" rtl="0" hangingPunct="0">
        <a:buSzPct val="75000"/>
        <a:buFont typeface="StarSymbol"/>
        <a:buChar char="–"/>
        <a:tabLst/>
        <a:defRPr lang="ru-RU"/>
      </a:lvl4pPr>
      <a:lvl5pPr lvl="4" rtl="0" hangingPunct="0">
        <a:buSzPct val="45000"/>
        <a:buFont typeface="StarSymbol"/>
        <a:buChar char="●"/>
        <a:tabLst/>
        <a:defRPr lang="ru-RU"/>
      </a:lvl5pPr>
      <a:lvl6pPr lvl="5" rtl="0" hangingPunct="0">
        <a:buSzPct val="45000"/>
        <a:buFont typeface="StarSymbol"/>
        <a:buChar char="●"/>
        <a:tabLst/>
        <a:defRPr lang="ru-RU"/>
      </a:lvl6pPr>
      <a:lvl7pPr lvl="6" rtl="0" hangingPunct="0">
        <a:buSzPct val="45000"/>
        <a:buFont typeface="StarSymbol"/>
        <a:buChar char="●"/>
        <a:tabLst/>
        <a:defRPr lang="ru-RU"/>
      </a:lvl7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/>
              <a:t>Произносим правильно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774880" y="2095199"/>
            <a:ext cx="432792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281760" y="648000"/>
            <a:ext cx="765072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РУЧЕЙ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18519" y="2095199"/>
            <a:ext cx="584028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840479" y="709200"/>
            <a:ext cx="733536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РУЛЬ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708639" y="2095199"/>
            <a:ext cx="446004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129120" y="648000"/>
            <a:ext cx="695088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РЫНОК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17439" y="2095199"/>
            <a:ext cx="584244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332520" y="648000"/>
            <a:ext cx="6858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РЫБА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31520" y="2190600"/>
            <a:ext cx="6557400" cy="3529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86320" y="648000"/>
            <a:ext cx="3901679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РЫСЬ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98160" y="2095199"/>
            <a:ext cx="548100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61480" y="648000"/>
            <a:ext cx="7056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РЫЖИЙ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15640" y="2095199"/>
            <a:ext cx="5846399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57600" y="648000"/>
            <a:ext cx="3830399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КОРОВА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912400" y="2095199"/>
            <a:ext cx="405252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789719" y="648000"/>
            <a:ext cx="369828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ПИРАТ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54800" y="1605600"/>
            <a:ext cx="4033800" cy="50493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490200" y="648000"/>
            <a:ext cx="7056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ГОРОД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15640" y="2095199"/>
            <a:ext cx="5846399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738960" y="648000"/>
            <a:ext cx="648216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СИРОП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15640" y="2095199"/>
            <a:ext cx="5846399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554479" y="648000"/>
            <a:ext cx="5933519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/>
              <a:t>РАК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173680" y="2095199"/>
            <a:ext cx="552996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01800" y="648000"/>
            <a:ext cx="7056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БАРАН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15640" y="2095199"/>
            <a:ext cx="5846399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15400" y="648000"/>
            <a:ext cx="44298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ПИРОГ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94880" y="2095199"/>
            <a:ext cx="6487919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024000" y="648000"/>
            <a:ext cx="7056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ВОРОНА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15640" y="2095199"/>
            <a:ext cx="5846399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413880" y="648000"/>
            <a:ext cx="46026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НОРА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15640" y="2095199"/>
            <a:ext cx="5846399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52559" y="648000"/>
            <a:ext cx="7056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ГОРА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619000" y="2095199"/>
            <a:ext cx="463968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413880" y="648000"/>
            <a:ext cx="666612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СОРОКА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959840" y="2095199"/>
            <a:ext cx="595764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007440" y="648000"/>
            <a:ext cx="676692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КУКУРУЗА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75400" y="2095199"/>
            <a:ext cx="572688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997000" y="648000"/>
            <a:ext cx="4491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КАРУСЕЛЬ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909800" y="2095199"/>
            <a:ext cx="605808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169800" y="648000"/>
            <a:ext cx="453132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КАРТА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061280" y="2095199"/>
            <a:ext cx="775476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220560" y="648000"/>
            <a:ext cx="647244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ГОРКА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09160" y="2095199"/>
            <a:ext cx="585936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275480" y="648000"/>
            <a:ext cx="7056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/>
              <a:t>РАБОЧИЙ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14200" y="2095199"/>
            <a:ext cx="5849279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66520" y="648000"/>
            <a:ext cx="666612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ПАРТА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43760" y="2095199"/>
            <a:ext cx="659016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54000" y="648000"/>
            <a:ext cx="7056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ЗЕРНО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750400" y="1625760"/>
            <a:ext cx="3955320" cy="474264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56080" y="648000"/>
            <a:ext cx="393192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ФРУКТЫ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678760" y="2095199"/>
            <a:ext cx="452016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12239" y="648000"/>
            <a:ext cx="7056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КРАСКИ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93960" y="2095199"/>
            <a:ext cx="608976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697480" y="648000"/>
            <a:ext cx="7056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ФОТОГРАФИИ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32000" y="2095199"/>
            <a:ext cx="541332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383280" y="648000"/>
            <a:ext cx="410472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ДУЗЬЯ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722240" y="2034360"/>
            <a:ext cx="584316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068280" y="648000"/>
            <a:ext cx="4765319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КОНСЕРВА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746440" y="2095199"/>
            <a:ext cx="438480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423959" y="648000"/>
            <a:ext cx="406404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ТОПОР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503719" y="2326680"/>
            <a:ext cx="6573240" cy="400068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45640" y="648000"/>
            <a:ext cx="394236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ЗАБОР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15640" y="2095199"/>
            <a:ext cx="5846399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393360" y="648000"/>
            <a:ext cx="409464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БУГОР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658519" y="2095199"/>
            <a:ext cx="656064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73119" y="648000"/>
            <a:ext cx="6014879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/>
              <a:t>РАДУГА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23720" y="2095199"/>
            <a:ext cx="543024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56080" y="648000"/>
            <a:ext cx="6847919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ЗАГАР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746440" y="2095199"/>
            <a:ext cx="438480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368520" y="577080"/>
            <a:ext cx="7056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ДОКТОР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966759" y="1757880"/>
            <a:ext cx="3556440" cy="47221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024000" y="648000"/>
            <a:ext cx="7056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ТЕЛЕВИЗОР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96080" y="2095199"/>
            <a:ext cx="528552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403440" y="648000"/>
            <a:ext cx="426744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КОМАР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969200" y="2095199"/>
            <a:ext cx="5939279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093480" y="648000"/>
            <a:ext cx="7056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КОМПЬЮТЕР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477080" y="2095199"/>
            <a:ext cx="692352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494879" y="648000"/>
            <a:ext cx="681768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ШНУР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15640" y="2095199"/>
            <a:ext cx="5846399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429000" y="648000"/>
            <a:ext cx="7056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ОМАР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1823039" y="2095199"/>
            <a:ext cx="623124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479760" y="648000"/>
            <a:ext cx="7056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СЫР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520720" y="2095199"/>
            <a:ext cx="483624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981080" y="648000"/>
            <a:ext cx="550692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/>
              <a:t>РАЗБОЙНИК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838240" y="2095199"/>
            <a:ext cx="420084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204639" y="648000"/>
            <a:ext cx="496836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ru-RU"/>
              <a:t>РОЗА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015640" y="2095199"/>
            <a:ext cx="5846399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693240" y="648000"/>
            <a:ext cx="7056000" cy="6480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РОБОТ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989800" y="1851480"/>
            <a:ext cx="3756239" cy="48441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510360" y="718920"/>
            <a:ext cx="705600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РОЛИК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3031200" y="2095199"/>
            <a:ext cx="381492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3840479" y="648000"/>
            <a:ext cx="7427160" cy="64800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РУКА</a:t>
            </a:r>
          </a:p>
        </p:txBody>
      </p:sp>
      <p:pic>
        <p:nvPicPr>
          <p:cNvPr id="3" name=""/>
          <p:cNvPicPr>
            <a:picLocks noGrp="1" noChangeAspect="1"/>
          </p:cNvPicPr>
          <p:nvPr>
            <p:ph type="pic" idx="4294967295"/>
          </p:nvPr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746440" y="2095199"/>
            <a:ext cx="4384800" cy="438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spir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48</Words>
  <Application>Microsoft Office PowerPoint</Application>
  <PresentationFormat>Экран (4:3)</PresentationFormat>
  <Paragraphs>47</Paragraphs>
  <Slides>47</Slides>
  <Notes>47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Default</vt:lpstr>
      <vt:lpstr>Inspiration</vt:lpstr>
      <vt:lpstr>Произносим правильно</vt:lpstr>
      <vt:lpstr>РАК</vt:lpstr>
      <vt:lpstr>РАБОЧИЙ</vt:lpstr>
      <vt:lpstr>РАДУГА</vt:lpstr>
      <vt:lpstr>РАЗБОЙНИК</vt:lpstr>
      <vt:lpstr>РОЗА</vt:lpstr>
      <vt:lpstr>РОБОТ</vt:lpstr>
      <vt:lpstr>РОЛИК</vt:lpstr>
      <vt:lpstr>РУКА</vt:lpstr>
      <vt:lpstr>РУЧЕЙ</vt:lpstr>
      <vt:lpstr>РУЛЬ</vt:lpstr>
      <vt:lpstr>РЫНОК</vt:lpstr>
      <vt:lpstr>РЫБА</vt:lpstr>
      <vt:lpstr>РЫСЬ</vt:lpstr>
      <vt:lpstr>РЫЖИЙ</vt:lpstr>
      <vt:lpstr>КОРОВА</vt:lpstr>
      <vt:lpstr>ПИРАТ</vt:lpstr>
      <vt:lpstr>ГОРОД</vt:lpstr>
      <vt:lpstr>СИРОП</vt:lpstr>
      <vt:lpstr>БАРАН</vt:lpstr>
      <vt:lpstr>ПИРОГ</vt:lpstr>
      <vt:lpstr>ВОРОНА</vt:lpstr>
      <vt:lpstr>НОРА</vt:lpstr>
      <vt:lpstr>ГОРА</vt:lpstr>
      <vt:lpstr>СОРОКА</vt:lpstr>
      <vt:lpstr>КУКУРУЗА</vt:lpstr>
      <vt:lpstr>КАРУСЕЛЬ</vt:lpstr>
      <vt:lpstr>КАРТА</vt:lpstr>
      <vt:lpstr>ГОРКА</vt:lpstr>
      <vt:lpstr>ПАРТА</vt:lpstr>
      <vt:lpstr>ЗЕРНО</vt:lpstr>
      <vt:lpstr>ФРУКТЫ</vt:lpstr>
      <vt:lpstr>КРАСКИ</vt:lpstr>
      <vt:lpstr>ФОТОГРАФИИ</vt:lpstr>
      <vt:lpstr>ДУЗЬЯ</vt:lpstr>
      <vt:lpstr>КОНСЕРВА</vt:lpstr>
      <vt:lpstr>ТОПОР</vt:lpstr>
      <vt:lpstr>ЗАБОР</vt:lpstr>
      <vt:lpstr>БУГОР</vt:lpstr>
      <vt:lpstr>ЗАГАР</vt:lpstr>
      <vt:lpstr>ДОКТОР</vt:lpstr>
      <vt:lpstr>ТЕЛЕВИЗОР</vt:lpstr>
      <vt:lpstr>КОМАР</vt:lpstr>
      <vt:lpstr>КОМПЬЮТЕР</vt:lpstr>
      <vt:lpstr>ШНУР</vt:lpstr>
      <vt:lpstr>ОМАР</vt:lpstr>
      <vt:lpstr>СЫР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Произносим правильно</dc:title>
  <dc:creator>Галина</dc:creator>
  <cp:lastModifiedBy>Галина</cp:lastModifiedBy>
  <cp:revision>5</cp:revision>
  <dcterms:created xsi:type="dcterms:W3CDTF">2009-04-16T11:32:32Z</dcterms:created>
  <dcterms:modified xsi:type="dcterms:W3CDTF">2014-03-26T18:57:33Z</dcterms:modified>
</cp:coreProperties>
</file>