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DF78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900113" y="1628775"/>
            <a:ext cx="7775575" cy="33115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ЧЕТВЁРТЫЙ ЛИШНИЙ</a:t>
            </a:r>
          </a:p>
        </p:txBody>
      </p:sp>
      <p:pic>
        <p:nvPicPr>
          <p:cNvPr id="11267" name="Picture 3" descr="AG00315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4292600"/>
            <a:ext cx="1803400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AG00317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476250"/>
            <a:ext cx="16256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Документы\Юля 1\РАБОТА\Новое из интернета\Картинки для обследования произношения звуков раннего онтогенеза\Слайд2.JPG"/>
          <p:cNvPicPr>
            <a:picLocks noChangeAspect="1" noChangeArrowheads="1"/>
          </p:cNvPicPr>
          <p:nvPr/>
        </p:nvPicPr>
        <p:blipFill>
          <a:blip r:embed="rId2"/>
          <a:srcRect l="5411" t="4810" r="10906" b="5506"/>
          <a:stretch>
            <a:fillRect/>
          </a:stretch>
        </p:blipFill>
        <p:spPr bwMode="auto">
          <a:xfrm>
            <a:off x="401059" y="285728"/>
            <a:ext cx="3528000" cy="28357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F:\Документы\Юля 1\РАБОТА\Новое из интернета\Картинки для обследования произношения звуков раннего онтогенеза\Слайд5.JPG"/>
          <p:cNvPicPr>
            <a:picLocks noChangeAspect="1" noChangeArrowheads="1"/>
          </p:cNvPicPr>
          <p:nvPr/>
        </p:nvPicPr>
        <p:blipFill>
          <a:blip r:embed="rId3"/>
          <a:srcRect l="10937" t="6250" r="8593" b="7291"/>
          <a:stretch>
            <a:fillRect/>
          </a:stretch>
        </p:blipFill>
        <p:spPr bwMode="auto">
          <a:xfrm>
            <a:off x="5187404" y="3429000"/>
            <a:ext cx="3528000" cy="2842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F:\Документы\Юля 1\РАБОТА\Новое из интернета\Картинки для диагностики произношения звуков позднего онтогенеза\Слайд27.JPG"/>
          <p:cNvPicPr>
            <a:picLocks noChangeAspect="1" noChangeArrowheads="1"/>
          </p:cNvPicPr>
          <p:nvPr/>
        </p:nvPicPr>
        <p:blipFill>
          <a:blip r:embed="rId4"/>
          <a:srcRect l="11718" t="8333" r="14844" b="10416"/>
          <a:stretch>
            <a:fillRect/>
          </a:stretch>
        </p:blipFill>
        <p:spPr bwMode="auto">
          <a:xfrm>
            <a:off x="5187404" y="285728"/>
            <a:ext cx="3528000" cy="2927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1" name="Picture 7" descr="F:\Документы\Юля 1\РАБОТА\Новое из интернета\Картинки для диагностики произношения звуков позднего онтогенеза\Слайд81.JPG"/>
          <p:cNvPicPr>
            <a:picLocks noChangeAspect="1" noChangeArrowheads="1"/>
          </p:cNvPicPr>
          <p:nvPr/>
        </p:nvPicPr>
        <p:blipFill>
          <a:blip r:embed="rId5"/>
          <a:srcRect l="13281" t="4166" r="13281" b="5208"/>
          <a:stretch>
            <a:fillRect/>
          </a:stretch>
        </p:blipFill>
        <p:spPr bwMode="auto">
          <a:xfrm>
            <a:off x="428596" y="3357562"/>
            <a:ext cx="3528000" cy="3265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Документы\Юля 1\РАБОТА\Новое из интернета\Картинки для обследования произношения звуков раннего онтогенеза\Слайд130.JPG"/>
          <p:cNvPicPr>
            <a:picLocks noChangeAspect="1" noChangeArrowheads="1"/>
          </p:cNvPicPr>
          <p:nvPr/>
        </p:nvPicPr>
        <p:blipFill>
          <a:blip r:embed="rId2"/>
          <a:srcRect l="13281" t="8333" r="9375" b="9375"/>
          <a:stretch>
            <a:fillRect/>
          </a:stretch>
        </p:blipFill>
        <p:spPr bwMode="auto">
          <a:xfrm>
            <a:off x="500034" y="285728"/>
            <a:ext cx="3528000" cy="2815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F:\Документы\Юля 1\РАБОТА\Новое из интернета\Картинки для обследования произношения звуков раннего онтогенеза\Слайд23.JPG"/>
          <p:cNvPicPr>
            <a:picLocks noChangeAspect="1" noChangeArrowheads="1"/>
          </p:cNvPicPr>
          <p:nvPr/>
        </p:nvPicPr>
        <p:blipFill>
          <a:blip r:embed="rId3"/>
          <a:srcRect l="10156" t="8333" r="9375" b="9375"/>
          <a:stretch>
            <a:fillRect/>
          </a:stretch>
        </p:blipFill>
        <p:spPr bwMode="auto">
          <a:xfrm>
            <a:off x="5143504" y="285728"/>
            <a:ext cx="3528000" cy="2705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F:\Документы\Юля 1\РАБОТА\Новое из интернета\Картинки для обследования произношения звуков раннего онтогенеза\Слайд109.JPG"/>
          <p:cNvPicPr>
            <a:picLocks noChangeAspect="1" noChangeArrowheads="1"/>
          </p:cNvPicPr>
          <p:nvPr/>
        </p:nvPicPr>
        <p:blipFill>
          <a:blip r:embed="rId4"/>
          <a:srcRect l="23438" t="3125" r="31250" b="5208"/>
          <a:stretch>
            <a:fillRect/>
          </a:stretch>
        </p:blipFill>
        <p:spPr bwMode="auto">
          <a:xfrm>
            <a:off x="928662" y="3258586"/>
            <a:ext cx="2786082" cy="352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F:\Документы\Юля 1\РАБОТА\Новое из интернета\Стулья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3286124"/>
            <a:ext cx="3528000" cy="33923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00" decel="100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Документы\Юля 1\РАБОТА\Новое из интернета\Картинки для обследования произношения звуков раннего онтогенеза\Слайд24.JPG"/>
          <p:cNvPicPr>
            <a:picLocks noChangeAspect="1" noChangeArrowheads="1"/>
          </p:cNvPicPr>
          <p:nvPr/>
        </p:nvPicPr>
        <p:blipFill>
          <a:blip r:embed="rId2"/>
          <a:srcRect l="13281" t="6250" r="17969" b="6250"/>
          <a:stretch>
            <a:fillRect/>
          </a:stretch>
        </p:blipFill>
        <p:spPr bwMode="auto">
          <a:xfrm>
            <a:off x="474744" y="142852"/>
            <a:ext cx="3240000" cy="30927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F:\Документы\Юля 1\РАБОТА\Новое из интернета\Картинки для диагностики произношения звуков позднего онтогенеза\Слайд53.JPG"/>
          <p:cNvPicPr>
            <a:picLocks noChangeAspect="1" noChangeArrowheads="1"/>
          </p:cNvPicPr>
          <p:nvPr/>
        </p:nvPicPr>
        <p:blipFill>
          <a:blip r:embed="rId3"/>
          <a:srcRect l="24219" t="7292" r="25781" b="7291"/>
          <a:stretch>
            <a:fillRect/>
          </a:stretch>
        </p:blipFill>
        <p:spPr bwMode="auto">
          <a:xfrm>
            <a:off x="5214942" y="3286124"/>
            <a:ext cx="3325057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F:\Документы\Юля 1\РАБОТА\Новое из интернета\Картинки для диагностики произношения звуков позднего онтогенеза\Слайд112.JPG"/>
          <p:cNvPicPr>
            <a:picLocks noChangeAspect="1" noChangeArrowheads="1"/>
          </p:cNvPicPr>
          <p:nvPr/>
        </p:nvPicPr>
        <p:blipFill>
          <a:blip r:embed="rId4"/>
          <a:srcRect l="19531" t="5208" r="23437" b="4166"/>
          <a:stretch>
            <a:fillRect/>
          </a:stretch>
        </p:blipFill>
        <p:spPr bwMode="auto">
          <a:xfrm>
            <a:off x="571472" y="3258586"/>
            <a:ext cx="3143272" cy="352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F:\Документы\Юля 1\РАБОТА\Новое из интернета\Картинки для диагностики произношения звуков позднего онтогенеза\Слайд122.JPG"/>
          <p:cNvPicPr>
            <a:picLocks noChangeAspect="1" noChangeArrowheads="1"/>
          </p:cNvPicPr>
          <p:nvPr/>
        </p:nvPicPr>
        <p:blipFill>
          <a:blip r:embed="rId5"/>
          <a:srcRect l="21875" t="3125" r="26562" b="7291"/>
          <a:stretch>
            <a:fillRect/>
          </a:stretch>
        </p:blipFill>
        <p:spPr bwMode="auto">
          <a:xfrm>
            <a:off x="5214942" y="142852"/>
            <a:ext cx="3286148" cy="3071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1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>
                                      <p:cBhvr>
                                        <p:cTn id="36" dur="1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37" dur="1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50000">
              <a:schemeClr val="accent1">
                <a:tint val="44500"/>
                <a:satMod val="160000"/>
              </a:schemeClr>
            </a:gs>
            <a:gs pos="100000">
              <a:srgbClr val="FFFF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F:\Документы\Юля 1\РАБОТА\Новое из интернета\Картинки для обследования произношения звуков раннего онтогенеза\Слайд57.JPG"/>
          <p:cNvPicPr>
            <a:picLocks noChangeAspect="1" noChangeArrowheads="1"/>
          </p:cNvPicPr>
          <p:nvPr/>
        </p:nvPicPr>
        <p:blipFill>
          <a:blip r:embed="rId2"/>
          <a:srcRect l="17187" t="12500" r="14844" b="9375"/>
          <a:stretch>
            <a:fillRect/>
          </a:stretch>
        </p:blipFill>
        <p:spPr bwMode="auto">
          <a:xfrm>
            <a:off x="357158" y="285728"/>
            <a:ext cx="3528000" cy="30413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F:\Документы\Юля 1\РАБОТА\Новое из интернета\Тяпка 2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4528" y="285728"/>
            <a:ext cx="3528000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 descr="F:\Документы\Юля 1\РАБОТА\Новое из интернета\цифра 5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214686"/>
            <a:ext cx="2934178" cy="352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7215206" y="2643182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Тяпка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102" name="Picture 6" descr="F:\Документы\Юля 1\РАБОТА\Новое из интернета\Вязать.jpeg"/>
          <p:cNvPicPr>
            <a:picLocks noChangeAspect="1" noChangeArrowheads="1"/>
          </p:cNvPicPr>
          <p:nvPr/>
        </p:nvPicPr>
        <p:blipFill>
          <a:blip r:embed="rId5">
            <a:lum bright="4000" contrast="6000"/>
          </a:blip>
          <a:srcRect/>
          <a:stretch>
            <a:fillRect/>
          </a:stretch>
        </p:blipFill>
        <p:spPr bwMode="auto">
          <a:xfrm>
            <a:off x="5000628" y="3286124"/>
            <a:ext cx="3571900" cy="34470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5143504" y="3429000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Вязать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8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8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animClr clrSpc="rgb">
                                      <p:cBhvr>
                                        <p:cTn id="48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CCFF"/>
                                      </p:to>
                                    </p:animClr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>
            <a:hlinkClick r:id="" action="ppaction://hlinkshowjump?jump=nextslide"/>
          </p:cNvPr>
          <p:cNvSpPr>
            <a:spLocks noChangeArrowheads="1" noChangeShapeType="1" noTextEdit="1"/>
          </p:cNvSpPr>
          <p:nvPr/>
        </p:nvSpPr>
        <p:spPr bwMode="auto">
          <a:xfrm>
            <a:off x="971550" y="908050"/>
            <a:ext cx="7272338" cy="33845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МОЛОДЦЫ!!!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879475" y="5300663"/>
            <a:ext cx="7508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4" name="Picture 4" descr="2">
            <a:hlinkClick r:id="" action="ppaction://hlinkshowjump?jump=nextslide">
              <a:snd r:embed="rId2" name="applause.wav" builtIn="1"/>
            </a:hlinkClick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2571744"/>
            <a:ext cx="31686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</Words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Юля</cp:lastModifiedBy>
  <cp:revision>10</cp:revision>
  <dcterms:modified xsi:type="dcterms:W3CDTF">2010-11-20T21:27:57Z</dcterms:modified>
</cp:coreProperties>
</file>